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61" d="100"/>
          <a:sy n="61" d="100"/>
        </p:scale>
        <p:origin x="7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eg>
</file>

<file path=ppt/media/image3.jpg>
</file>

<file path=ppt/media/image4.gif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2EC677-9F40-45A4-907A-F2948F7F09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8A312DA-8928-4683-9D67-CB7072B9A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34953F-FC8F-4420-802D-A92FA4658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C5136C-FFF0-4D3E-8A96-3EA2D05D2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E472AB-E34F-4628-A834-C50DC29CE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124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2AE19C-5279-4113-BE37-8F89CA9AA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8FD915C-A986-4068-BE7C-2613A15E08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FE8964-7AA9-4363-B4D4-3CF1B0355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5B90FE-AB4D-4E97-98B6-0C278904F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7B40518-0E90-45F0-AF15-F716CF3F4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7421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A2CC50E-8585-48EE-A88B-45E8B5859B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7E328A1-ACE0-49DA-962E-3E6EC4892A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2F111E-22C1-4CD5-A4D9-20C09D0BE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7AE7868-CDFC-414D-8F1D-580D23222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232F916-FE3A-466D-9B0C-F9C86EF8A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04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F44747-CEB7-4FCE-BD0C-C1A2E8427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5A527-3842-4F86-9769-2DB62183D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BD51B33-305D-4FDA-80F7-E9A33629C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4F4A58-FED0-44D7-9113-650710139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A4277FF-2948-41D2-9928-F4DFED804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860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C29F57-66D0-46B1-B779-A3B6A6A5B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328EFFE-D00E-4758-BC3C-46BB6A9A2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4745D4-62B6-4873-9F7E-6A99F1BA9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DFD310-DE2F-48B8-83F6-B02560765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B6B05F-7EA1-4796-A5C0-6D91E6780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526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73D91-9E37-4C08-BCDB-178E81FAD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309B9E-CA6E-4139-BE2E-F1045FBFF4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3EFBE17-B5E0-49A1-99BB-F5F137916E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9F16E38-D09D-4C42-A200-7B8743CE1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DA1910C-B199-4982-9E84-C240EB363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B928D9-53F7-44EA-BE52-919E8F916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4018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6B8870-DBD9-48BB-888D-154AB6932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FBFE9F-595F-4A8A-B651-6F0767D24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F4EA28A-F4F8-4F6F-B57D-13D926E52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A6CB4A6-2660-4745-9FA1-0FD4E1FC3B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7E07ABA-5D45-41C1-A09A-5FC3C17DF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1C487EF-3500-4610-BD9E-50F227B12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A0691C1-BF5F-4E26-A39F-EA0585B7B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095669A-6360-44B6-84B6-ED4356273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6562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8EC0EC-069B-4B84-8DB2-09B949635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96DF932-BDF5-4547-B5E6-AE6AC6206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F2EA00E-D0F9-4A35-A3A4-C50A4B89C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3D6BFE7-A98B-479B-8F3F-FA625974F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8289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C9DFEF8-DD5E-47DA-A93F-B445DF120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327BD4F-772D-41C3-83FD-0D525A64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AA6A5E1-A9D5-46F5-A367-4169CCD00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9458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24D429-6A76-40FE-ABC1-E7CBA9B26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1348D5-2ADA-4A87-B51A-36C17BF1D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780179-F783-4F9E-A0D0-F9A7053C3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9B995E7-5433-41F6-8225-C66BF94C4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8A23FF4-DA77-4617-88B8-F0C97B29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ABBD38-4EB0-45A1-98E0-B82FF4867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74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1DA996-F425-49A8-B400-288829D54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364B1C9-CD78-43C4-9088-8D6EEA97F3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64FF7D8-6C5E-4831-87FB-E2E8EC0CD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E90A4C5-4066-4EB8-9725-F2EC2C2CB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FB8765-C5F7-4E8F-955B-13AF6BE6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917A6F5-298F-47B0-9B60-D92BD228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8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7E85B98-6A2C-49B5-8D13-3B2615758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5342C98-81E5-4F96-BCBB-1342808F8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4D00B88-861D-4D98-A5AB-5C2D248773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7C4CE-219A-434B-B55B-208FF36F7ABF}" type="datetimeFigureOut">
              <a:rPr lang="en-GB" smtClean="0"/>
              <a:t>25/08/2019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97A89B-00CB-4FD3-8D55-123B87EC2A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40E5D2-1F5F-4551-8809-92B7B698B2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4FA15-2A3F-4F81-8538-0A6E65492E9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2804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F10775FF-C697-4DB1-9DD7-157F32D6C1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F825BA-E42A-4318-8057-6E48231323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CH" sz="16600" b="1" dirty="0" err="1">
                <a:latin typeface="Garamond" panose="02020404030301010803" pitchFamily="18" charset="0"/>
                <a:cs typeface="Aharoni" panose="020B0604020202020204" pitchFamily="2" charset="-79"/>
              </a:rPr>
              <a:t>Suffi</a:t>
            </a:r>
            <a:endParaRPr lang="en-GB" sz="16600" b="1" dirty="0">
              <a:latin typeface="Garamond" panose="02020404030301010803" pitchFamily="18" charset="0"/>
              <a:cs typeface="Aharoni" panose="020B0604020202020204" pitchFamily="2" charset="-79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0D6566A-860E-41DD-8855-BC0CAFCC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29327"/>
            <a:ext cx="9144000" cy="823206"/>
          </a:xfrm>
        </p:spPr>
        <p:txBody>
          <a:bodyPr>
            <a:normAutofit/>
          </a:bodyPr>
          <a:lstStyle/>
          <a:p>
            <a:r>
              <a:rPr lang="de-CH" sz="4400" dirty="0"/>
              <a:t>#00FF00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1097714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Baum, draußen, Natur enthält.&#10;&#10;Automatisch generierte Beschreibung">
            <a:extLst>
              <a:ext uri="{FF2B5EF4-FFF2-40B4-BE49-F238E27FC236}">
                <a16:creationId xmlns:a16="http://schemas.microsoft.com/office/drawing/2014/main" id="{B9A4DD57-FD8D-4483-B287-63824BF768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70706"/>
            <a:ext cx="12192000" cy="9144000"/>
          </a:xfrm>
        </p:spPr>
      </p:pic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AE4DEE66-B4B9-429D-B0F0-BB71BA1B622C}"/>
              </a:ext>
            </a:extLst>
          </p:cNvPr>
          <p:cNvSpPr/>
          <p:nvPr/>
        </p:nvSpPr>
        <p:spPr>
          <a:xfrm>
            <a:off x="4402667" y="5000979"/>
            <a:ext cx="5768622" cy="961318"/>
          </a:xfrm>
          <a:prstGeom prst="roundRect">
            <a:avLst>
              <a:gd name="adj" fmla="val 1191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4400" dirty="0">
                <a:latin typeface="Arial Black" panose="020B0A04020102020204" pitchFamily="34" charset="0"/>
              </a:rPr>
              <a:t>Amazonas brennt</a:t>
            </a:r>
            <a:endParaRPr lang="en-GB" sz="4400" dirty="0">
              <a:latin typeface="Arial Black" panose="020B0A04020102020204" pitchFamily="34" charset="0"/>
            </a:endParaRP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FADA2253-1F2E-4117-99C2-C3B5F88A6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717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Wasser, Himmel, Berg, draußen enthält.&#10;&#10;Automatisch generierte Beschreibung">
            <a:extLst>
              <a:ext uri="{FF2B5EF4-FFF2-40B4-BE49-F238E27FC236}">
                <a16:creationId xmlns:a16="http://schemas.microsoft.com/office/drawing/2014/main" id="{7C44373D-52FA-4B3D-9CA9-B3EA593E82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AE4DEE66-B4B9-429D-B0F0-BB71BA1B622C}"/>
              </a:ext>
            </a:extLst>
          </p:cNvPr>
          <p:cNvSpPr/>
          <p:nvPr/>
        </p:nvSpPr>
        <p:spPr>
          <a:xfrm>
            <a:off x="733778" y="541868"/>
            <a:ext cx="4323644" cy="961318"/>
          </a:xfrm>
          <a:prstGeom prst="roundRect">
            <a:avLst>
              <a:gd name="adj" fmla="val 1191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4400" dirty="0">
                <a:latin typeface="Arial Black" panose="020B0A04020102020204" pitchFamily="34" charset="0"/>
              </a:rPr>
              <a:t>Eis fehlt</a:t>
            </a:r>
            <a:endParaRPr lang="en-GB" sz="4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400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C44373D-52FA-4B3D-9CA9-B3EA593E82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" y="0"/>
            <a:ext cx="12181973" cy="6858000"/>
          </a:xfrm>
          <a:prstGeom prst="rect">
            <a:avLst/>
          </a:prstGeom>
        </p:spPr>
      </p:pic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AE4DEE66-B4B9-429D-B0F0-BB71BA1B622C}"/>
              </a:ext>
            </a:extLst>
          </p:cNvPr>
          <p:cNvSpPr/>
          <p:nvPr/>
        </p:nvSpPr>
        <p:spPr>
          <a:xfrm>
            <a:off x="5587998" y="4233334"/>
            <a:ext cx="5768623" cy="961318"/>
          </a:xfrm>
          <a:prstGeom prst="roundRect">
            <a:avLst>
              <a:gd name="adj" fmla="val 1191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4400" dirty="0">
                <a:latin typeface="Arial Black" panose="020B0A04020102020204" pitchFamily="34" charset="0"/>
              </a:rPr>
              <a:t>Wüsten wachsen</a:t>
            </a:r>
            <a:endParaRPr lang="en-GB" sz="4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7580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A21098-419A-41A7-853D-9B337B5ED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3180"/>
            <a:ext cx="10515600" cy="734695"/>
          </a:xfrm>
        </p:spPr>
        <p:txBody>
          <a:bodyPr>
            <a:normAutofit lnSpcReduction="10000"/>
          </a:bodyPr>
          <a:lstStyle/>
          <a:p>
            <a:pPr algn="ctr"/>
            <a:r>
              <a:rPr lang="de-CH" sz="4800" dirty="0">
                <a:latin typeface="Arial" panose="020B0604020202020204" pitchFamily="34" charset="0"/>
                <a:cs typeface="Arial" panose="020B0604020202020204" pitchFamily="34" charset="0"/>
              </a:rPr>
              <a:t>Wir müssen reden über</a:t>
            </a:r>
            <a:endParaRPr lang="en-GB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DE6CDFE7-44B1-41E0-963A-9D875A7E812C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10515600" cy="7346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CH" sz="5200" dirty="0">
                <a:latin typeface="Arial" panose="020B0604020202020204" pitchFamily="34" charset="0"/>
                <a:cs typeface="Arial" panose="020B0604020202020204" pitchFamily="34" charset="0"/>
              </a:rPr>
              <a:t>Suffizienz</a:t>
            </a:r>
            <a:endParaRPr lang="en-GB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53FA3DD-FE2B-45F2-A10E-1D5A6385E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40" y="-349171"/>
            <a:ext cx="9884119" cy="7207171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A13C2754-C4CD-4E1D-A762-AF393F2A20C9}"/>
              </a:ext>
            </a:extLst>
          </p:cNvPr>
          <p:cNvSpPr txBox="1">
            <a:spLocks/>
          </p:cNvSpPr>
          <p:nvPr/>
        </p:nvSpPr>
        <p:spPr>
          <a:xfrm>
            <a:off x="838200" y="2746978"/>
            <a:ext cx="10515600" cy="13640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CH" sz="8000" b="1" dirty="0">
                <a:latin typeface="Arial" panose="020B0604020202020204" pitchFamily="34" charset="0"/>
                <a:cs typeface="Arial" panose="020B0604020202020204" pitchFamily="34" charset="0"/>
              </a:rPr>
              <a:t>Wat?</a:t>
            </a:r>
            <a:endParaRPr lang="en-GB" sz="8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449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7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75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75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139D56-DD61-4864-BA70-6E0788943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5400" dirty="0">
                <a:latin typeface="Arial Black" panose="020B0A04020102020204" pitchFamily="34" charset="0"/>
              </a:rPr>
              <a:t>Suffizienz</a:t>
            </a:r>
            <a:endParaRPr lang="en-GB" sz="5400" dirty="0">
              <a:latin typeface="Arial Black" panose="020B0A040201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85853A-DD10-4EC4-BD05-7A9348A79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 err="1">
                <a:latin typeface="Arial" panose="020B0604020202020204" pitchFamily="34" charset="0"/>
                <a:cs typeface="Arial" panose="020B0604020202020204" pitchFamily="34" charset="0"/>
              </a:rPr>
              <a:t>ausreichende</a:t>
            </a:r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600" dirty="0" err="1">
                <a:latin typeface="Arial" panose="020B0604020202020204" pitchFamily="34" charset="0"/>
                <a:cs typeface="Arial" panose="020B0604020202020204" pitchFamily="34" charset="0"/>
              </a:rPr>
              <a:t>Funktionstüchtigkeit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3600" dirty="0" err="1">
                <a:latin typeface="Arial" panose="020B0604020202020204" pitchFamily="34" charset="0"/>
                <a:cs typeface="Arial" panose="020B0604020202020204" pitchFamily="34" charset="0"/>
              </a:rPr>
              <a:t>Reduktion</a:t>
            </a:r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 und </a:t>
            </a:r>
            <a:r>
              <a:rPr lang="en-GB" sz="3600" dirty="0" err="1">
                <a:latin typeface="Arial" panose="020B0604020202020204" pitchFamily="34" charset="0"/>
                <a:cs typeface="Arial" panose="020B0604020202020204" pitchFamily="34" charset="0"/>
              </a:rPr>
              <a:t>verzicht</a:t>
            </a:r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600" dirty="0" err="1">
                <a:latin typeface="Arial" panose="020B0604020202020204" pitchFamily="34" charset="0"/>
                <a:cs typeface="Arial" panose="020B0604020202020204" pitchFamily="34" charset="0"/>
              </a:rPr>
              <a:t>ohne</a:t>
            </a:r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600" dirty="0" err="1">
                <a:latin typeface="Arial" panose="020B0604020202020204" pitchFamily="34" charset="0"/>
                <a:cs typeface="Arial" panose="020B0604020202020204" pitchFamily="34" charset="0"/>
              </a:rPr>
              <a:t>Verlust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790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139D56-DD61-4864-BA70-6E0788943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5400" dirty="0">
                <a:latin typeface="Arial Black" panose="020B0A04020102020204" pitchFamily="34" charset="0"/>
              </a:rPr>
              <a:t>Ergebnis</a:t>
            </a:r>
            <a:endParaRPr lang="en-GB" sz="5400" dirty="0">
              <a:latin typeface="Arial Black" panose="020B0A040201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85853A-DD10-4EC4-BD05-7A9348A79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400" dirty="0">
                <a:latin typeface="Arial" panose="020B0604020202020204" pitchFamily="34" charset="0"/>
                <a:cs typeface="Arial" panose="020B0604020202020204" pitchFamily="34" charset="0"/>
              </a:rPr>
              <a:t>Web-app</a:t>
            </a:r>
          </a:p>
          <a:p>
            <a:pPr lvl="1"/>
            <a:r>
              <a:rPr lang="en-GB" sz="4000" dirty="0" err="1">
                <a:latin typeface="Arial" panose="020B0604020202020204" pitchFamily="34" charset="0"/>
                <a:cs typeface="Arial" panose="020B0604020202020204" pitchFamily="34" charset="0"/>
              </a:rPr>
              <a:t>Informiert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GB" sz="4000" dirty="0" err="1">
                <a:latin typeface="Arial" panose="020B0604020202020204" pitchFamily="34" charset="0"/>
                <a:cs typeface="Arial" panose="020B0604020202020204" pitchFamily="34" charset="0"/>
              </a:rPr>
              <a:t>Unterstützt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GB" sz="4000" dirty="0" err="1">
                <a:latin typeface="Arial" panose="020B0604020202020204" pitchFamily="34" charset="0"/>
                <a:cs typeface="Arial" panose="020B0604020202020204" pitchFamily="34" charset="0"/>
              </a:rPr>
              <a:t>Ermutigt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267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Wolke 18">
            <a:extLst>
              <a:ext uri="{FF2B5EF4-FFF2-40B4-BE49-F238E27FC236}">
                <a16:creationId xmlns:a16="http://schemas.microsoft.com/office/drawing/2014/main" id="{0CF23586-7AAC-451C-B14A-EF6145A3DAD3}"/>
              </a:ext>
            </a:extLst>
          </p:cNvPr>
          <p:cNvSpPr/>
          <p:nvPr/>
        </p:nvSpPr>
        <p:spPr>
          <a:xfrm>
            <a:off x="4768662" y="829525"/>
            <a:ext cx="2806262" cy="1743816"/>
          </a:xfrm>
          <a:prstGeom prst="clou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F4957A0-EB49-4590-8C9E-842E3EA0ECF4}"/>
              </a:ext>
            </a:extLst>
          </p:cNvPr>
          <p:cNvSpPr txBox="1"/>
          <p:nvPr/>
        </p:nvSpPr>
        <p:spPr>
          <a:xfrm>
            <a:off x="3947153" y="272417"/>
            <a:ext cx="4297693" cy="597236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algn="ctr" hangingPunct="0">
              <a:defRPr sz="2600"/>
            </a:pPr>
            <a:r>
              <a:rPr lang="de-CH" sz="2800" dirty="0">
                <a:latin typeface="Arial Black" panose="020B0A04020102020204" pitchFamily="34" charset="0"/>
                <a:ea typeface="Segoe UI" pitchFamily="2"/>
                <a:cs typeface="Arial" panose="020B0604020202020204" pitchFamily="34" charset="0"/>
              </a:rPr>
              <a:t>Swisscom App Cloud</a:t>
            </a:r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8C7A29B1-0C61-4728-B82D-31714210288B}"/>
              </a:ext>
            </a:extLst>
          </p:cNvPr>
          <p:cNvSpPr/>
          <p:nvPr/>
        </p:nvSpPr>
        <p:spPr>
          <a:xfrm>
            <a:off x="1860893" y="2937082"/>
            <a:ext cx="2160000" cy="288000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3400"/>
              <a:gd name="f9" fmla="+- 21600 0 10800"/>
              <a:gd name="f10" fmla="+- 3400 0 0"/>
              <a:gd name="f11" fmla="val 18200"/>
              <a:gd name="f12" fmla="+- 0 0 10800"/>
              <a:gd name="f13" fmla="+- 18200 0 21600"/>
              <a:gd name="f14" fmla="+- 3400 0 6800"/>
              <a:gd name="f15" fmla="+- 0 0 0"/>
              <a:gd name="f16" fmla="*/ f4 1 21600"/>
              <a:gd name="f17" fmla="*/ f5 1 21600"/>
              <a:gd name="f18" fmla="+- 10800 0 f6"/>
              <a:gd name="f19" fmla="+- 0 0 f8"/>
              <a:gd name="f20" fmla="+- 0 0 f1"/>
              <a:gd name="f21" fmla="abs f9"/>
              <a:gd name="f22" fmla="abs f10"/>
              <a:gd name="f23" fmla="?: f9 f2 f1"/>
              <a:gd name="f24" fmla="?: f9 f1 f2"/>
              <a:gd name="f25" fmla="+- 10800 0 f7"/>
              <a:gd name="f26" fmla="+- 21600 0 f11"/>
              <a:gd name="f27" fmla="abs f12"/>
              <a:gd name="f28" fmla="abs f13"/>
              <a:gd name="f29" fmla="?: f12 f2 f1"/>
              <a:gd name="f30" fmla="?: f12 f1 f2"/>
              <a:gd name="f31" fmla="+- 6800 0 f8"/>
              <a:gd name="f32" fmla="abs f14"/>
              <a:gd name="f33" fmla="*/ f15 f0 1"/>
              <a:gd name="f34" fmla="*/ 0 f16 1"/>
              <a:gd name="f35" fmla="*/ 21600 f16 1"/>
              <a:gd name="f36" fmla="*/ 18200 f17 1"/>
              <a:gd name="f37" fmla="*/ 6800 f17 1"/>
              <a:gd name="f38" fmla="abs f18"/>
              <a:gd name="f39" fmla="abs f19"/>
              <a:gd name="f40" fmla="?: f18 f20 f1"/>
              <a:gd name="f41" fmla="?: f18 f1 f20"/>
              <a:gd name="f42" fmla="?: f19 0 f0"/>
              <a:gd name="f43" fmla="?: f19 f0 0"/>
              <a:gd name="f44" fmla="?: f9 f20 f1"/>
              <a:gd name="f45" fmla="?: f9 f1 f20"/>
              <a:gd name="f46" fmla="?: f9 f24 f23"/>
              <a:gd name="f47" fmla="?: f9 f23 f24"/>
              <a:gd name="f48" fmla="abs f25"/>
              <a:gd name="f49" fmla="abs f26"/>
              <a:gd name="f50" fmla="?: f25 f20 f1"/>
              <a:gd name="f51" fmla="?: f25 f1 f20"/>
              <a:gd name="f52" fmla="?: f26 0 f0"/>
              <a:gd name="f53" fmla="?: f26 f0 0"/>
              <a:gd name="f54" fmla="?: f12 f20 f1"/>
              <a:gd name="f55" fmla="?: f12 f1 f20"/>
              <a:gd name="f56" fmla="?: f12 f30 f29"/>
              <a:gd name="f57" fmla="?: f12 f29 f30"/>
              <a:gd name="f58" fmla="abs f31"/>
              <a:gd name="f59" fmla="?: f31 0 f0"/>
              <a:gd name="f60" fmla="?: f31 f0 0"/>
              <a:gd name="f61" fmla="*/ 10800 f16 1"/>
              <a:gd name="f62" fmla="*/ f33 1 f3"/>
              <a:gd name="f63" fmla="*/ 0 f17 1"/>
              <a:gd name="f64" fmla="*/ 10800 f17 1"/>
              <a:gd name="f65" fmla="*/ 21600 f17 1"/>
              <a:gd name="f66" fmla="?: f18 f43 f42"/>
              <a:gd name="f67" fmla="?: f18 f42 f43"/>
              <a:gd name="f68" fmla="?: f19 f40 f41"/>
              <a:gd name="f69" fmla="?: f10 f47 f46"/>
              <a:gd name="f70" fmla="?: f10 f45 f44"/>
              <a:gd name="f71" fmla="?: f25 f53 f52"/>
              <a:gd name="f72" fmla="?: f25 f52 f53"/>
              <a:gd name="f73" fmla="?: f26 f50 f51"/>
              <a:gd name="f74" fmla="?: f13 f57 f56"/>
              <a:gd name="f75" fmla="?: f13 f55 f54"/>
              <a:gd name="f76" fmla="?: f18 f60 f59"/>
              <a:gd name="f77" fmla="?: f18 f59 f60"/>
              <a:gd name="f78" fmla="?: f31 f40 f41"/>
              <a:gd name="f79" fmla="?: f14 f47 f46"/>
              <a:gd name="f80" fmla="?: f14 f45 f44"/>
              <a:gd name="f81" fmla="+- f62 0 f1"/>
              <a:gd name="f82" fmla="?: f19 f66 f67"/>
              <a:gd name="f83" fmla="?: f26 f71 f72"/>
              <a:gd name="f84" fmla="?: f31 f76 f7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81">
                <a:pos x="f61" y="f37"/>
              </a:cxn>
              <a:cxn ang="f81">
                <a:pos x="f61" y="f63"/>
              </a:cxn>
              <a:cxn ang="f81">
                <a:pos x="f34" y="f64"/>
              </a:cxn>
              <a:cxn ang="f81">
                <a:pos x="f61" y="f65"/>
              </a:cxn>
              <a:cxn ang="f81">
                <a:pos x="f35" y="f64"/>
              </a:cxn>
            </a:cxnLst>
            <a:rect l="f34" t="f37" r="f35" b="f36"/>
            <a:pathLst>
              <a:path w="21600" h="21600">
                <a:moveTo>
                  <a:pt x="f6" y="f8"/>
                </a:moveTo>
                <a:arcTo wR="f38" hR="f39" stAng="f82" swAng="f68"/>
                <a:arcTo wR="f21" hR="f22" stAng="f69" swAng="f70"/>
                <a:lnTo>
                  <a:pt x="f7" y="f11"/>
                </a:lnTo>
                <a:arcTo wR="f48" hR="f49" stAng="f83" swAng="f73"/>
                <a:arcTo wR="f27" hR="f28" stAng="f74" swAng="f75"/>
                <a:close/>
              </a:path>
              <a:path w="21600" h="21600">
                <a:moveTo>
                  <a:pt x="f6" y="f8"/>
                </a:moveTo>
                <a:arcTo wR="f38" hR="f58" stAng="f84" swAng="f78"/>
                <a:arcTo wR="f21" hR="f32" stAng="f79" swAng="f80"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80">
            <a:solidFill>
              <a:srgbClr val="808080"/>
            </a:solidFill>
            <a:prstDash val="solid"/>
          </a:ln>
        </p:spPr>
        <p:txBody>
          <a:bodyPr wrap="none" lIns="99360" tIns="54360" rIns="99360" bIns="54360" anchor="ctr" anchorCtr="0" compatLnSpc="0">
            <a:noAutofit/>
          </a:bodyPr>
          <a:lstStyle/>
          <a:p>
            <a:pPr hangingPunct="0"/>
            <a:endParaRPr lang="de-CH"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47032E3B-A739-4776-B264-9923C3C29E23}"/>
              </a:ext>
            </a:extLst>
          </p:cNvPr>
          <p:cNvSpPr/>
          <p:nvPr/>
        </p:nvSpPr>
        <p:spPr>
          <a:xfrm>
            <a:off x="7963887" y="2865083"/>
            <a:ext cx="2088000" cy="295199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180"/>
              <a:gd name="f4" fmla="val w"/>
              <a:gd name="f5" fmla="val h"/>
              <a:gd name="f6" fmla="val 0"/>
              <a:gd name="f7" fmla="val 21600"/>
              <a:gd name="f8" fmla="+- 0 0 0"/>
              <a:gd name="f9" fmla="*/ f4 1 21600"/>
              <a:gd name="f10" fmla="*/ f5 1 21600"/>
              <a:gd name="f11" fmla="+- f6 2540 0"/>
              <a:gd name="f12" fmla="+- f7 0 2540"/>
              <a:gd name="f13" fmla="+- f6 800 0"/>
              <a:gd name="f14" fmla="+- f7 0 800"/>
              <a:gd name="f15" fmla="+- 0 0 f1"/>
              <a:gd name="f16" fmla="*/ f8 f0 1"/>
              <a:gd name="f17" fmla="*/ f13 f9 1"/>
              <a:gd name="f18" fmla="*/ f14 f9 1"/>
              <a:gd name="f19" fmla="*/ f14 f10 1"/>
              <a:gd name="f20" fmla="*/ f13 f10 1"/>
              <a:gd name="f21" fmla="+- f11 0 f6"/>
              <a:gd name="f22" fmla="+- 0 0 f11"/>
              <a:gd name="f23" fmla="+- 21600 0 f12"/>
              <a:gd name="f24" fmla="+- f12 0 f7"/>
              <a:gd name="f25" fmla="*/ 10800 f9 1"/>
              <a:gd name="f26" fmla="*/ 0 f10 1"/>
              <a:gd name="f27" fmla="*/ f16 1 f3"/>
              <a:gd name="f28" fmla="*/ 0 f9 1"/>
              <a:gd name="f29" fmla="*/ 10800 f10 1"/>
              <a:gd name="f30" fmla="*/ 21600 f10 1"/>
              <a:gd name="f31" fmla="*/ 21600 f9 1"/>
              <a:gd name="f32" fmla="abs f21"/>
              <a:gd name="f33" fmla="abs f22"/>
              <a:gd name="f34" fmla="?: f21 f15 f1"/>
              <a:gd name="f35" fmla="?: f21 f1 f15"/>
              <a:gd name="f36" fmla="?: f22 0 f0"/>
              <a:gd name="f37" fmla="?: f22 f0 0"/>
              <a:gd name="f38" fmla="abs f23"/>
              <a:gd name="f39" fmla="?: f23 f15 f1"/>
              <a:gd name="f40" fmla="?: f23 f1 f15"/>
              <a:gd name="f41" fmla="?: f23 f2 f1"/>
              <a:gd name="f42" fmla="?: f23 f1 f2"/>
              <a:gd name="f43" fmla="abs f24"/>
              <a:gd name="f44" fmla="?: f24 f15 f1"/>
              <a:gd name="f45" fmla="?: f24 f1 f15"/>
              <a:gd name="f46" fmla="?: f23 0 f0"/>
              <a:gd name="f47" fmla="?: f23 f0 0"/>
              <a:gd name="f48" fmla="?: f22 f15 f1"/>
              <a:gd name="f49" fmla="?: f22 f1 f15"/>
              <a:gd name="f50" fmla="?: f22 f2 f1"/>
              <a:gd name="f51" fmla="?: f22 f1 f2"/>
              <a:gd name="f52" fmla="+- f27 0 f1"/>
              <a:gd name="f53" fmla="?: f21 f37 f36"/>
              <a:gd name="f54" fmla="?: f21 f36 f37"/>
              <a:gd name="f55" fmla="?: f22 f34 f35"/>
              <a:gd name="f56" fmla="?: f23 f42 f41"/>
              <a:gd name="f57" fmla="?: f23 f41 f42"/>
              <a:gd name="f58" fmla="?: f21 f40 f39"/>
              <a:gd name="f59" fmla="?: f24 f47 f46"/>
              <a:gd name="f60" fmla="?: f24 f46 f47"/>
              <a:gd name="f61" fmla="?: f23 f44 f45"/>
              <a:gd name="f62" fmla="?: f22 f51 f50"/>
              <a:gd name="f63" fmla="?: f22 f50 f51"/>
              <a:gd name="f64" fmla="?: f24 f49 f48"/>
              <a:gd name="f65" fmla="?: f22 f53 f54"/>
              <a:gd name="f66" fmla="?: f21 f57 f56"/>
              <a:gd name="f67" fmla="?: f23 f59 f60"/>
              <a:gd name="f68" fmla="?: f24 f63 f62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52">
                <a:pos x="f25" y="f26"/>
              </a:cxn>
              <a:cxn ang="f52">
                <a:pos x="f28" y="f29"/>
              </a:cxn>
              <a:cxn ang="f52">
                <a:pos x="f25" y="f30"/>
              </a:cxn>
              <a:cxn ang="f52">
                <a:pos x="f31" y="f29"/>
              </a:cxn>
            </a:cxnLst>
            <a:rect l="f17" t="f20" r="f18" b="f19"/>
            <a:pathLst>
              <a:path w="21600" h="21600">
                <a:moveTo>
                  <a:pt x="f6" y="f11"/>
                </a:moveTo>
                <a:arcTo wR="f32" hR="f33" stAng="f65" swAng="f55"/>
                <a:lnTo>
                  <a:pt x="f12" y="f6"/>
                </a:lnTo>
                <a:arcTo wR="f38" hR="f32" stAng="f66" swAng="f58"/>
                <a:lnTo>
                  <a:pt x="f7" y="f12"/>
                </a:lnTo>
                <a:arcTo wR="f43" hR="f38" stAng="f67" swAng="f61"/>
                <a:lnTo>
                  <a:pt x="f11" y="f7"/>
                </a:lnTo>
                <a:arcTo wR="f33" hR="f43" stAng="f68" swAng="f64"/>
                <a:close/>
              </a:path>
            </a:pathLst>
          </a:custGeom>
          <a:solidFill>
            <a:srgbClr val="FF5050"/>
          </a:solidFill>
          <a:ln w="19080">
            <a:solidFill>
              <a:srgbClr val="808080"/>
            </a:solidFill>
            <a:prstDash val="solid"/>
          </a:ln>
        </p:spPr>
        <p:txBody>
          <a:bodyPr wrap="none" lIns="99360" tIns="54360" rIns="99360" bIns="54360" anchor="ctr" anchorCtr="0" compatLnSpc="0">
            <a:noAutofit/>
          </a:bodyPr>
          <a:lstStyle/>
          <a:p>
            <a:pPr hangingPunct="0"/>
            <a:endParaRPr lang="de-CH">
              <a:latin typeface="Liberation Sans" pitchFamily="18"/>
              <a:ea typeface="Segoe UI" pitchFamily="2"/>
              <a:cs typeface="Tahoma" pitchFamily="2"/>
            </a:endParaRPr>
          </a:p>
        </p:txBody>
      </p:sp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22404695-09DA-4E3F-B93A-2E89DBECC771}"/>
              </a:ext>
            </a:extLst>
          </p:cNvPr>
          <p:cNvSpPr/>
          <p:nvPr/>
        </p:nvSpPr>
        <p:spPr>
          <a:xfrm>
            <a:off x="4302128" y="3802789"/>
            <a:ext cx="3454540" cy="1148585"/>
          </a:xfrm>
          <a:custGeom>
            <a:avLst>
              <a:gd name="f0" fmla="val 43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FFFFFF"/>
          </a:solidFill>
          <a:ln w="19080">
            <a:solidFill>
              <a:srgbClr val="808080"/>
            </a:solidFill>
            <a:prstDash val="solid"/>
          </a:ln>
        </p:spPr>
        <p:txBody>
          <a:bodyPr wrap="none" lIns="99360" tIns="54360" rIns="99360" bIns="54360" anchor="ctr" anchorCtr="0" compatLnSpc="0">
            <a:noAutofit/>
          </a:bodyPr>
          <a:lstStyle/>
          <a:p>
            <a:pPr algn="ctr" hangingPunct="0"/>
            <a:r>
              <a:rPr lang="de-CH" sz="2800" dirty="0">
                <a:latin typeface="Arial Black" panose="020B0A04020102020204" pitchFamily="34" charset="0"/>
                <a:ea typeface="Segoe UI" pitchFamily="2"/>
                <a:cs typeface="Tahoma" pitchFamily="2"/>
              </a:rPr>
              <a:t>REST</a:t>
            </a:r>
            <a:endParaRPr lang="de-CH" dirty="0">
              <a:latin typeface="Arial Black" panose="020B0A04020102020204" pitchFamily="34" charset="0"/>
              <a:ea typeface="Segoe UI" pitchFamily="2"/>
              <a:cs typeface="Tahoma" pitchFamily="2"/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77F77245-11DD-4F5B-B2EB-97D740033E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972" y="1121267"/>
            <a:ext cx="1767641" cy="98202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A7935E9F-A2AE-4A59-A8D6-4CA3348B91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393" y="3469582"/>
            <a:ext cx="1905000" cy="1905000"/>
          </a:xfrm>
          <a:prstGeom prst="rect">
            <a:avLst/>
          </a:prstGeom>
        </p:spPr>
      </p:pic>
      <p:pic>
        <p:nvPicPr>
          <p:cNvPr id="18" name="Grafik 17" descr="Ein Bild, das Schild, draußen, Ende, Text enthält.&#10;&#10;Automatisch generierte Beschreibung">
            <a:extLst>
              <a:ext uri="{FF2B5EF4-FFF2-40B4-BE49-F238E27FC236}">
                <a16:creationId xmlns:a16="http://schemas.microsoft.com/office/drawing/2014/main" id="{F49D6C83-ECA9-4889-8D83-C31D7EF39E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106" y="3533219"/>
            <a:ext cx="1673562" cy="1777726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53AE1F9D-098A-410D-B867-376A42B3AF7A}"/>
              </a:ext>
            </a:extLst>
          </p:cNvPr>
          <p:cNvSpPr txBox="1"/>
          <p:nvPr/>
        </p:nvSpPr>
        <p:spPr>
          <a:xfrm>
            <a:off x="1965706" y="5907082"/>
            <a:ext cx="1879595" cy="597236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algn="ctr" hangingPunct="0">
              <a:defRPr sz="2600"/>
            </a:pPr>
            <a:r>
              <a:rPr lang="de-CH" sz="2800" dirty="0">
                <a:latin typeface="Arial Black" panose="020B0A04020102020204" pitchFamily="34" charset="0"/>
                <a:ea typeface="Segoe UI" pitchFamily="2"/>
                <a:cs typeface="Arial" panose="020B0604020202020204" pitchFamily="34" charset="0"/>
              </a:rPr>
              <a:t>Backend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9E3D0533-409A-4771-B285-CC5B983EBE64}"/>
              </a:ext>
            </a:extLst>
          </p:cNvPr>
          <p:cNvSpPr txBox="1"/>
          <p:nvPr/>
        </p:nvSpPr>
        <p:spPr>
          <a:xfrm>
            <a:off x="8120868" y="5887982"/>
            <a:ext cx="1931019" cy="597236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algn="ctr" hangingPunct="0">
              <a:defRPr sz="2600"/>
            </a:pPr>
            <a:r>
              <a:rPr lang="de-CH" sz="2800" dirty="0">
                <a:latin typeface="Arial Black" panose="020B0A04020102020204" pitchFamily="34" charset="0"/>
                <a:ea typeface="Segoe UI" pitchFamily="2"/>
                <a:cs typeface="Arial" panose="020B0604020202020204" pitchFamily="34" charset="0"/>
              </a:rPr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2167694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</Words>
  <Application>Microsoft Office PowerPoint</Application>
  <PresentationFormat>Breitbild</PresentationFormat>
  <Paragraphs>20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Garamond</vt:lpstr>
      <vt:lpstr>Liberation Sans</vt:lpstr>
      <vt:lpstr>Office</vt:lpstr>
      <vt:lpstr>Suffi</vt:lpstr>
      <vt:lpstr>PowerPoint-Präsentation</vt:lpstr>
      <vt:lpstr>PowerPoint-Präsentation</vt:lpstr>
      <vt:lpstr>PowerPoint-Präsentation</vt:lpstr>
      <vt:lpstr>PowerPoint-Präsentation</vt:lpstr>
      <vt:lpstr>Suffizienz</vt:lpstr>
      <vt:lpstr>Ergebnis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Suffi</dc:title>
  <dc:creator>Burri Florian Dominic</dc:creator>
  <cp:lastModifiedBy>Burri Florian Dominic</cp:lastModifiedBy>
  <cp:revision>8</cp:revision>
  <dcterms:created xsi:type="dcterms:W3CDTF">2019-08-25T08:41:25Z</dcterms:created>
  <dcterms:modified xsi:type="dcterms:W3CDTF">2019-08-25T09:44:24Z</dcterms:modified>
</cp:coreProperties>
</file>

<file path=docProps/thumbnail.jpeg>
</file>